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1" r:id="rId8"/>
    <p:sldId id="268" r:id="rId9"/>
    <p:sldId id="262" r:id="rId10"/>
    <p:sldId id="270" r:id="rId11"/>
    <p:sldId id="263" r:id="rId12"/>
    <p:sldId id="269" r:id="rId13"/>
    <p:sldId id="264" r:id="rId14"/>
    <p:sldId id="271" r:id="rId15"/>
    <p:sldId id="274" r:id="rId16"/>
    <p:sldId id="265" r:id="rId17"/>
    <p:sldId id="266"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6274"/>
  </p:normalViewPr>
  <p:slideViewPr>
    <p:cSldViewPr snapToGrid="0">
      <p:cViewPr>
        <p:scale>
          <a:sx n="100" d="100"/>
          <a:sy n="100" d="100"/>
        </p:scale>
        <p:origin x="-216"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737331-4133-4733-A1F3-107EC071B564}"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570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737331-4133-4733-A1F3-107EC071B564}"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176538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737331-4133-4733-A1F3-107EC071B564}"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377719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737331-4133-4733-A1F3-107EC071B564}"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331180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737331-4133-4733-A1F3-107EC071B564}" type="datetimeFigureOut">
              <a:rPr lang="en-US" smtClean="0"/>
              <a:t>4/2/16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176629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737331-4133-4733-A1F3-107EC071B564}"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52721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737331-4133-4733-A1F3-107EC071B564}" type="datetimeFigureOut">
              <a:rPr lang="en-US" smtClean="0"/>
              <a:t>4/2/16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2064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737331-4133-4733-A1F3-107EC071B564}" type="datetimeFigureOut">
              <a:rPr lang="en-US" smtClean="0"/>
              <a:t>4/2/16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50937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37331-4133-4733-A1F3-107EC071B564}" type="datetimeFigureOut">
              <a:rPr lang="en-US" smtClean="0"/>
              <a:t>4/2/16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631923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37331-4133-4733-A1F3-107EC071B564}"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191044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37331-4133-4733-A1F3-107EC071B564}" type="datetimeFigureOut">
              <a:rPr lang="en-US" smtClean="0"/>
              <a:t>4/2/16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96D00D-0E6E-4D01-92C4-D75747919AA8}" type="slidenum">
              <a:rPr lang="en-US" smtClean="0"/>
              <a:t>‹#›</a:t>
            </a:fld>
            <a:endParaRPr lang="en-US"/>
          </a:p>
        </p:txBody>
      </p:sp>
    </p:spTree>
    <p:extLst>
      <p:ext uri="{BB962C8B-B14F-4D97-AF65-F5344CB8AC3E}">
        <p14:creationId xmlns:p14="http://schemas.microsoft.com/office/powerpoint/2010/main" val="22579901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37331-4133-4733-A1F3-107EC071B564}" type="datetimeFigureOut">
              <a:rPr lang="en-US" smtClean="0"/>
              <a:t>4/2/16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6D00D-0E6E-4D01-92C4-D75747919AA8}" type="slidenum">
              <a:rPr lang="en-US" smtClean="0"/>
              <a:t>‹#›</a:t>
            </a:fld>
            <a:endParaRPr lang="en-US"/>
          </a:p>
        </p:txBody>
      </p:sp>
    </p:spTree>
    <p:extLst>
      <p:ext uri="{BB962C8B-B14F-4D97-AF65-F5344CB8AC3E}">
        <p14:creationId xmlns:p14="http://schemas.microsoft.com/office/powerpoint/2010/main" val="1143164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0" y="0"/>
            <a:ext cx="12192000" cy="7239000"/>
          </a:xfrm>
          <a:prstGeom prst="rect">
            <a:avLst/>
          </a:prstGeom>
        </p:spPr>
      </p:pic>
      <p:sp>
        <p:nvSpPr>
          <p:cNvPr id="2" name="Title 1"/>
          <p:cNvSpPr>
            <a:spLocks noGrp="1"/>
          </p:cNvSpPr>
          <p:nvPr>
            <p:ph type="ctrTitle"/>
          </p:nvPr>
        </p:nvSpPr>
        <p:spPr/>
        <p:txBody>
          <a:bodyPr/>
          <a:lstStyle/>
          <a:p>
            <a:r>
              <a:rPr lang="en-US" dirty="0" smtClean="0"/>
              <a:t>DPL Musical Compiler</a:t>
            </a:r>
            <a:endParaRPr lang="en-US" dirty="0"/>
          </a:p>
        </p:txBody>
      </p:sp>
      <p:sp>
        <p:nvSpPr>
          <p:cNvPr id="3" name="Subtitle 2"/>
          <p:cNvSpPr>
            <a:spLocks noGrp="1"/>
          </p:cNvSpPr>
          <p:nvPr>
            <p:ph type="subTitle" idx="1"/>
          </p:nvPr>
        </p:nvSpPr>
        <p:spPr/>
        <p:txBody>
          <a:bodyPr>
            <a:normAutofit lnSpcReduction="10000"/>
          </a:bodyPr>
          <a:lstStyle/>
          <a:p>
            <a:r>
              <a:rPr lang="en-US" dirty="0" smtClean="0"/>
              <a:t>Dimitri Harding</a:t>
            </a:r>
          </a:p>
          <a:p>
            <a:r>
              <a:rPr lang="en-US" dirty="0" smtClean="0"/>
              <a:t>Sheyinka Harry</a:t>
            </a:r>
          </a:p>
          <a:p>
            <a:r>
              <a:rPr lang="en-US" dirty="0" smtClean="0"/>
              <a:t>Andre Hutchinson</a:t>
            </a:r>
          </a:p>
          <a:p>
            <a:r>
              <a:rPr lang="en-US" dirty="0" smtClean="0"/>
              <a:t>Megan Hutchinson</a:t>
            </a:r>
            <a:endParaRPr lang="en-US" dirty="0"/>
          </a:p>
        </p:txBody>
      </p:sp>
    </p:spTree>
    <p:extLst>
      <p:ext uri="{BB962C8B-B14F-4D97-AF65-F5344CB8AC3E}">
        <p14:creationId xmlns:p14="http://schemas.microsoft.com/office/powerpoint/2010/main" val="102143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Semantic Phase Screenshot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14929" y="1825624"/>
            <a:ext cx="6962141" cy="4871389"/>
          </a:xfrm>
        </p:spPr>
      </p:pic>
    </p:spTree>
    <p:extLst>
      <p:ext uri="{BB962C8B-B14F-4D97-AF65-F5344CB8AC3E}">
        <p14:creationId xmlns:p14="http://schemas.microsoft.com/office/powerpoint/2010/main" val="833624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Intermediate Code Generation</a:t>
            </a:r>
            <a:endParaRPr lang="en-US" dirty="0"/>
          </a:p>
        </p:txBody>
      </p:sp>
      <p:sp>
        <p:nvSpPr>
          <p:cNvPr id="3" name="Content Placeholder 2"/>
          <p:cNvSpPr>
            <a:spLocks noGrp="1"/>
          </p:cNvSpPr>
          <p:nvPr>
            <p:ph idx="1"/>
          </p:nvPr>
        </p:nvSpPr>
        <p:spPr/>
        <p:txBody>
          <a:bodyPr/>
          <a:lstStyle/>
          <a:p>
            <a:pPr lvl="0"/>
            <a:r>
              <a:rPr lang="en-US" dirty="0"/>
              <a:t>Convert data in the semantic analysis phase to ASCII values</a:t>
            </a:r>
          </a:p>
          <a:p>
            <a:pPr lvl="0"/>
            <a:r>
              <a:rPr lang="en-US" dirty="0"/>
              <a:t> If lyric line doesn’t end with a punctuation (?/!/.), insert a comma at the end</a:t>
            </a:r>
          </a:p>
        </p:txBody>
      </p:sp>
    </p:spTree>
    <p:extLst>
      <p:ext uri="{BB962C8B-B14F-4D97-AF65-F5344CB8AC3E}">
        <p14:creationId xmlns:p14="http://schemas.microsoft.com/office/powerpoint/2010/main" val="282155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Intermediate Code Generation Screenshot</a:t>
            </a:r>
            <a:endParaRPr lang="en-US" dirty="0"/>
          </a:p>
        </p:txBody>
      </p:sp>
      <p:pic>
        <p:nvPicPr>
          <p:cNvPr id="6" name="Content Placeholder 5"/>
          <p:cNvPicPr>
            <a:picLocks noGrp="1" noChangeAspect="1"/>
          </p:cNvPicPr>
          <p:nvPr>
            <p:ph sz="half" idx="1"/>
          </p:nvPr>
        </p:nvPicPr>
        <p:blipFill>
          <a:blip r:embed="rId3"/>
          <a:stretch>
            <a:fillRect/>
          </a:stretch>
        </p:blipFill>
        <p:spPr>
          <a:xfrm>
            <a:off x="4060" y="1870539"/>
            <a:ext cx="6015740" cy="4306423"/>
          </a:xfrm>
          <a:prstGeom prst="rect">
            <a:avLst/>
          </a:prstGeom>
        </p:spPr>
      </p:pic>
      <p:pic>
        <p:nvPicPr>
          <p:cNvPr id="7" name="Content Placeholder 6"/>
          <p:cNvPicPr>
            <a:picLocks noGrp="1" noChangeAspect="1"/>
          </p:cNvPicPr>
          <p:nvPr>
            <p:ph sz="half" idx="2"/>
          </p:nvPr>
        </p:nvPicPr>
        <p:blipFill>
          <a:blip r:embed="rId4"/>
          <a:stretch>
            <a:fillRect/>
          </a:stretch>
        </p:blipFill>
        <p:spPr>
          <a:xfrm>
            <a:off x="6109625" y="1870539"/>
            <a:ext cx="6136587" cy="4306423"/>
          </a:xfrm>
          <a:prstGeom prst="rect">
            <a:avLst/>
          </a:prstGeom>
        </p:spPr>
      </p:pic>
      <p:sp>
        <p:nvSpPr>
          <p:cNvPr id="8" name="TextBox 7"/>
          <p:cNvSpPr txBox="1"/>
          <p:nvPr/>
        </p:nvSpPr>
        <p:spPr>
          <a:xfrm>
            <a:off x="7637172" y="1303127"/>
            <a:ext cx="2884867" cy="646331"/>
          </a:xfrm>
          <a:prstGeom prst="rect">
            <a:avLst/>
          </a:prstGeom>
          <a:noFill/>
        </p:spPr>
        <p:txBody>
          <a:bodyPr wrap="square" rtlCol="0">
            <a:spAutoFit/>
          </a:bodyPr>
          <a:lstStyle/>
          <a:p>
            <a:r>
              <a:rPr lang="en-US" dirty="0" smtClean="0"/>
              <a:t>ASCII Representation of lyrics</a:t>
            </a:r>
            <a:endParaRPr lang="en-US" dirty="0"/>
          </a:p>
        </p:txBody>
      </p:sp>
      <p:sp>
        <p:nvSpPr>
          <p:cNvPr id="9" name="TextBox 8"/>
          <p:cNvSpPr txBox="1"/>
          <p:nvPr/>
        </p:nvSpPr>
        <p:spPr>
          <a:xfrm>
            <a:off x="1279721" y="1303126"/>
            <a:ext cx="3464417" cy="646331"/>
          </a:xfrm>
          <a:prstGeom prst="rect">
            <a:avLst/>
          </a:prstGeom>
          <a:noFill/>
        </p:spPr>
        <p:txBody>
          <a:bodyPr wrap="square" rtlCol="0">
            <a:spAutoFit/>
          </a:bodyPr>
          <a:lstStyle/>
          <a:p>
            <a:r>
              <a:rPr lang="en-US" dirty="0" smtClean="0"/>
              <a:t>Addition of commas to end of lines where there were no punctuations</a:t>
            </a:r>
            <a:endParaRPr lang="en-US" dirty="0"/>
          </a:p>
        </p:txBody>
      </p:sp>
    </p:spTree>
    <p:extLst>
      <p:ext uri="{BB962C8B-B14F-4D97-AF65-F5344CB8AC3E}">
        <p14:creationId xmlns:p14="http://schemas.microsoft.com/office/powerpoint/2010/main" val="3540091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Optimization</a:t>
            </a:r>
            <a:endParaRPr lang="en-US" dirty="0"/>
          </a:p>
        </p:txBody>
      </p:sp>
      <p:sp>
        <p:nvSpPr>
          <p:cNvPr id="3" name="Content Placeholder 2"/>
          <p:cNvSpPr>
            <a:spLocks noGrp="1"/>
          </p:cNvSpPr>
          <p:nvPr>
            <p:ph idx="1"/>
          </p:nvPr>
        </p:nvSpPr>
        <p:spPr/>
        <p:txBody>
          <a:bodyPr/>
          <a:lstStyle/>
          <a:p>
            <a:pPr lvl="0"/>
            <a:r>
              <a:rPr lang="en-US" dirty="0"/>
              <a:t>Remove identifiers enclosed in the ASCII representation of square brackets:- Check for open and closed square brackets and skip contents of it, inclusive of the </a:t>
            </a:r>
            <a:r>
              <a:rPr lang="en-US" dirty="0" smtClean="0"/>
              <a:t>brackets</a:t>
            </a:r>
          </a:p>
          <a:p>
            <a:pPr lvl="0"/>
            <a:endParaRPr lang="en-US" dirty="0"/>
          </a:p>
          <a:p>
            <a:r>
              <a:rPr lang="en-US" dirty="0"/>
              <a:t>Using Huffman Coding to compress the text file from the Intermediate Code Generation Phase</a:t>
            </a:r>
          </a:p>
        </p:txBody>
      </p:sp>
    </p:spTree>
    <p:extLst>
      <p:ext uri="{BB962C8B-B14F-4D97-AF65-F5344CB8AC3E}">
        <p14:creationId xmlns:p14="http://schemas.microsoft.com/office/powerpoint/2010/main" val="73241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Optimization Screenshot</a:t>
            </a:r>
            <a:endParaRPr lang="en-US" dirty="0"/>
          </a:p>
        </p:txBody>
      </p:sp>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56823" y="2150772"/>
            <a:ext cx="5362977" cy="4026191"/>
          </a:xfrm>
        </p:spPr>
      </p:pic>
      <p:pic>
        <p:nvPicPr>
          <p:cNvPr id="8" name="Content Placeholder 7"/>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20564" b="62377"/>
          <a:stretch/>
        </p:blipFill>
        <p:spPr>
          <a:xfrm>
            <a:off x="6172200" y="3047999"/>
            <a:ext cx="5181600" cy="981076"/>
          </a:xfrm>
        </p:spPr>
      </p:pic>
    </p:spTree>
    <p:extLst>
      <p:ext uri="{BB962C8B-B14F-4D97-AF65-F5344CB8AC3E}">
        <p14:creationId xmlns:p14="http://schemas.microsoft.com/office/powerpoint/2010/main" val="136091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Code Generation</a:t>
            </a:r>
            <a:r>
              <a:rPr lang="en-US" dirty="0" smtClean="0"/>
              <a:t> </a:t>
            </a:r>
            <a:r>
              <a:rPr lang="en-US" dirty="0" smtClean="0"/>
              <a:t>Screenshot</a:t>
            </a:r>
            <a:endParaRPr lang="en-US" dirty="0"/>
          </a:p>
        </p:txBody>
      </p:sp>
      <p:sp>
        <p:nvSpPr>
          <p:cNvPr id="3" name="Content Placeholder 2"/>
          <p:cNvSpPr>
            <a:spLocks noGrp="1"/>
          </p:cNvSpPr>
          <p:nvPr>
            <p:ph sz="half" idx="2"/>
          </p:nvPr>
        </p:nvSpPr>
        <p:spPr/>
        <p:txBody>
          <a:bodyPr/>
          <a:lstStyle/>
          <a:p>
            <a:r>
              <a:rPr lang="en-US" dirty="0"/>
              <a:t>T</a:t>
            </a:r>
            <a:r>
              <a:rPr lang="en-US" dirty="0" smtClean="0"/>
              <a:t>his </a:t>
            </a:r>
            <a:r>
              <a:rPr lang="en-US" dirty="0"/>
              <a:t>phase takes the optimized IR and then convert it to binary.</a:t>
            </a:r>
            <a:endParaRPr lang="en-US" dirty="0"/>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90600" y="2251199"/>
            <a:ext cx="5181600" cy="3238500"/>
          </a:xfrm>
        </p:spPr>
      </p:pic>
    </p:spTree>
    <p:extLst>
      <p:ext uri="{BB962C8B-B14F-4D97-AF65-F5344CB8AC3E}">
        <p14:creationId xmlns:p14="http://schemas.microsoft.com/office/powerpoint/2010/main" val="412209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English to Spanish Conversion</a:t>
            </a:r>
            <a:endParaRPr lang="en-US" dirty="0"/>
          </a:p>
        </p:txBody>
      </p:sp>
      <p:sp>
        <p:nvSpPr>
          <p:cNvPr id="3" name="Content Placeholder 2"/>
          <p:cNvSpPr>
            <a:spLocks noGrp="1"/>
          </p:cNvSpPr>
          <p:nvPr>
            <p:ph idx="1"/>
          </p:nvPr>
        </p:nvSpPr>
        <p:spPr/>
        <p:txBody>
          <a:bodyPr/>
          <a:lstStyle/>
          <a:p>
            <a:r>
              <a:rPr lang="en-US" dirty="0" smtClean="0"/>
              <a:t>Once the “Translate to Spanish” option is selected, the text that was inputted will be sent to the </a:t>
            </a:r>
            <a:r>
              <a:rPr lang="en-US" dirty="0"/>
              <a:t>G</a:t>
            </a:r>
            <a:r>
              <a:rPr lang="en-US" dirty="0" smtClean="0"/>
              <a:t>oogle Chrome Translation API for the translation</a:t>
            </a:r>
            <a:endParaRPr lang="en-US" dirty="0"/>
          </a:p>
        </p:txBody>
      </p:sp>
    </p:spTree>
    <p:extLst>
      <p:ext uri="{BB962C8B-B14F-4D97-AF65-F5344CB8AC3E}">
        <p14:creationId xmlns:p14="http://schemas.microsoft.com/office/powerpoint/2010/main" val="280866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Translation Screenshot</a:t>
            </a:r>
            <a:endParaRPr lang="en-US"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2989" b="5511"/>
          <a:stretch/>
        </p:blipFill>
        <p:spPr>
          <a:xfrm>
            <a:off x="2279561" y="2369713"/>
            <a:ext cx="7297509" cy="3567448"/>
          </a:xfrm>
        </p:spPr>
      </p:pic>
    </p:spTree>
    <p:extLst>
      <p:ext uri="{BB962C8B-B14F-4D97-AF65-F5344CB8AC3E}">
        <p14:creationId xmlns:p14="http://schemas.microsoft.com/office/powerpoint/2010/main" val="343088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Symbol Table Output</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14930" y="1825625"/>
            <a:ext cx="6962140" cy="4351338"/>
          </a:xfrm>
        </p:spPr>
      </p:pic>
    </p:spTree>
    <p:extLst>
      <p:ext uri="{BB962C8B-B14F-4D97-AF65-F5344CB8AC3E}">
        <p14:creationId xmlns:p14="http://schemas.microsoft.com/office/powerpoint/2010/main" val="164971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2338"/>
            <a:ext cx="12193057" cy="7242676"/>
          </a:xfrm>
          <a:prstGeom prst="rect">
            <a:avLst/>
          </a:prstGeom>
        </p:spPr>
      </p:pic>
      <p:sp>
        <p:nvSpPr>
          <p:cNvPr id="2" name="Title 1"/>
          <p:cNvSpPr>
            <a:spLocks noGrp="1"/>
          </p:cNvSpPr>
          <p:nvPr>
            <p:ph type="title"/>
          </p:nvPr>
        </p:nvSpPr>
        <p:spPr/>
        <p:txBody>
          <a:bodyPr/>
          <a:lstStyle/>
          <a:p>
            <a:r>
              <a:rPr lang="en-US" dirty="0" smtClean="0"/>
              <a:t>Coding Environment</a:t>
            </a:r>
            <a:endParaRPr lang="en-US" dirty="0"/>
          </a:p>
        </p:txBody>
      </p:sp>
      <p:sp>
        <p:nvSpPr>
          <p:cNvPr id="3" name="Content Placeholder 2"/>
          <p:cNvSpPr>
            <a:spLocks noGrp="1"/>
          </p:cNvSpPr>
          <p:nvPr>
            <p:ph idx="1"/>
          </p:nvPr>
        </p:nvSpPr>
        <p:spPr/>
        <p:txBody>
          <a:bodyPr/>
          <a:lstStyle/>
          <a:p>
            <a:r>
              <a:rPr lang="en-US" dirty="0" smtClean="0"/>
              <a:t>The musical compiler was coded using the Node.js environment which allowed for the use of </a:t>
            </a:r>
            <a:r>
              <a:rPr lang="en-US" dirty="0" err="1"/>
              <a:t>J</a:t>
            </a:r>
            <a:r>
              <a:rPr lang="en-US" dirty="0" err="1" smtClean="0"/>
              <a:t>avascript</a:t>
            </a:r>
            <a:r>
              <a:rPr lang="en-US" dirty="0" smtClean="0"/>
              <a:t>.</a:t>
            </a:r>
          </a:p>
          <a:p>
            <a:endParaRPr lang="en-US" dirty="0"/>
          </a:p>
          <a:p>
            <a:r>
              <a:rPr lang="en-US" dirty="0" smtClean="0"/>
              <a:t>This platform was chosen as it presented the team with a “different” way of coding as well as it allowed the team to look at easier ways to implement the different phases of the compiler</a:t>
            </a:r>
            <a:endParaRPr lang="en-US" dirty="0"/>
          </a:p>
        </p:txBody>
      </p:sp>
    </p:spTree>
    <p:extLst>
      <p:ext uri="{BB962C8B-B14F-4D97-AF65-F5344CB8AC3E}">
        <p14:creationId xmlns:p14="http://schemas.microsoft.com/office/powerpoint/2010/main" val="84289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2338"/>
            <a:ext cx="12193057" cy="7242676"/>
          </a:xfrm>
          <a:prstGeom prst="rect">
            <a:avLst/>
          </a:prstGeom>
        </p:spPr>
      </p:pic>
      <p:sp>
        <p:nvSpPr>
          <p:cNvPr id="2" name="Title 1"/>
          <p:cNvSpPr>
            <a:spLocks noGrp="1"/>
          </p:cNvSpPr>
          <p:nvPr>
            <p:ph type="title"/>
          </p:nvPr>
        </p:nvSpPr>
        <p:spPr/>
        <p:txBody>
          <a:bodyPr/>
          <a:lstStyle/>
          <a:p>
            <a:r>
              <a:rPr lang="en-US" dirty="0" smtClean="0"/>
              <a:t>Rules and Design Considerations</a:t>
            </a:r>
            <a:endParaRPr lang="en-US" dirty="0"/>
          </a:p>
        </p:txBody>
      </p:sp>
      <p:sp>
        <p:nvSpPr>
          <p:cNvPr id="3" name="Content Placeholder 2"/>
          <p:cNvSpPr>
            <a:spLocks noGrp="1"/>
          </p:cNvSpPr>
          <p:nvPr>
            <p:ph idx="1"/>
          </p:nvPr>
        </p:nvSpPr>
        <p:spPr/>
        <p:txBody>
          <a:bodyPr/>
          <a:lstStyle/>
          <a:p>
            <a:r>
              <a:rPr lang="en-US" dirty="0" smtClean="0"/>
              <a:t>The following considerations were taken into account to ensure the accuracy of the compilation of the song lyrics</a:t>
            </a:r>
            <a:endParaRPr lang="en-US" dirty="0"/>
          </a:p>
        </p:txBody>
      </p:sp>
    </p:spTree>
    <p:extLst>
      <p:ext uri="{BB962C8B-B14F-4D97-AF65-F5344CB8AC3E}">
        <p14:creationId xmlns:p14="http://schemas.microsoft.com/office/powerpoint/2010/main" val="132587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2338"/>
            <a:ext cx="12193057" cy="7242676"/>
          </a:xfrm>
          <a:prstGeom prst="rect">
            <a:avLst/>
          </a:prstGeom>
        </p:spPr>
      </p:pic>
      <p:sp>
        <p:nvSpPr>
          <p:cNvPr id="2" name="Title 1"/>
          <p:cNvSpPr>
            <a:spLocks noGrp="1"/>
          </p:cNvSpPr>
          <p:nvPr>
            <p:ph type="title"/>
          </p:nvPr>
        </p:nvSpPr>
        <p:spPr/>
        <p:txBody>
          <a:bodyPr/>
          <a:lstStyle/>
          <a:p>
            <a:r>
              <a:rPr lang="en-US" dirty="0" smtClean="0"/>
              <a:t>Preprocessor</a:t>
            </a:r>
            <a:endParaRPr lang="en-US" dirty="0"/>
          </a:p>
        </p:txBody>
      </p:sp>
      <p:sp>
        <p:nvSpPr>
          <p:cNvPr id="3" name="Content Placeholder 2"/>
          <p:cNvSpPr>
            <a:spLocks noGrp="1"/>
          </p:cNvSpPr>
          <p:nvPr>
            <p:ph idx="1"/>
          </p:nvPr>
        </p:nvSpPr>
        <p:spPr/>
        <p:txBody>
          <a:bodyPr/>
          <a:lstStyle/>
          <a:p>
            <a:pPr lvl="0"/>
            <a:r>
              <a:rPr lang="en-US" dirty="0"/>
              <a:t>If lines within the lyrics need to be replicated, the replication expression must be written with the ‘x’ before the figure stating the number of times the lines are to be repeated</a:t>
            </a:r>
          </a:p>
          <a:p>
            <a:endParaRPr lang="en-US" dirty="0"/>
          </a:p>
        </p:txBody>
      </p:sp>
      <p:pic>
        <p:nvPicPr>
          <p:cNvPr id="5" name="Picture 4"/>
          <p:cNvPicPr>
            <a:picLocks noChangeAspect="1"/>
          </p:cNvPicPr>
          <p:nvPr/>
        </p:nvPicPr>
        <p:blipFill>
          <a:blip r:embed="rId3"/>
          <a:stretch>
            <a:fillRect/>
          </a:stretch>
        </p:blipFill>
        <p:spPr>
          <a:xfrm>
            <a:off x="2282550" y="3084931"/>
            <a:ext cx="7234938" cy="4522870"/>
          </a:xfrm>
          <a:prstGeom prst="rect">
            <a:avLst/>
          </a:prstGeom>
        </p:spPr>
      </p:pic>
    </p:spTree>
    <p:extLst>
      <p:ext uri="{BB962C8B-B14F-4D97-AF65-F5344CB8AC3E}">
        <p14:creationId xmlns:p14="http://schemas.microsoft.com/office/powerpoint/2010/main" val="260774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Lexical Analysis</a:t>
            </a:r>
            <a:endParaRPr lang="en-US" dirty="0"/>
          </a:p>
        </p:txBody>
      </p:sp>
      <p:sp>
        <p:nvSpPr>
          <p:cNvPr id="3" name="Content Placeholder 2"/>
          <p:cNvSpPr>
            <a:spLocks noGrp="1"/>
          </p:cNvSpPr>
          <p:nvPr>
            <p:ph idx="1"/>
          </p:nvPr>
        </p:nvSpPr>
        <p:spPr/>
        <p:txBody>
          <a:bodyPr/>
          <a:lstStyle/>
          <a:p>
            <a:pPr lvl="0"/>
            <a:r>
              <a:rPr lang="en-US" dirty="0"/>
              <a:t>Should take into account all punctuations that can occur within song lyrics</a:t>
            </a:r>
          </a:p>
          <a:p>
            <a:pPr lvl="0"/>
            <a:r>
              <a:rPr lang="en-US" dirty="0"/>
              <a:t>Listing of tokens should be printed out in a list for easy manipulation by other phases</a:t>
            </a:r>
          </a:p>
          <a:p>
            <a:pPr lvl="0"/>
            <a:r>
              <a:rPr lang="en-US" dirty="0"/>
              <a:t>Should account for punctuations that fall in words</a:t>
            </a:r>
          </a:p>
          <a:p>
            <a:pPr lvl="0"/>
            <a:r>
              <a:rPr lang="en-US" dirty="0"/>
              <a:t>Should be able to subdivide lyrics and identify title of song, words within the song, and reconstruct these words into the original sentences</a:t>
            </a:r>
          </a:p>
          <a:p>
            <a:pPr lvl="0"/>
            <a:r>
              <a:rPr lang="en-US" dirty="0"/>
              <a:t>Should state the position of these different tokens</a:t>
            </a:r>
          </a:p>
          <a:p>
            <a:endParaRPr lang="en-US" dirty="0"/>
          </a:p>
        </p:txBody>
      </p:sp>
    </p:spTree>
    <p:extLst>
      <p:ext uri="{BB962C8B-B14F-4D97-AF65-F5344CB8AC3E}">
        <p14:creationId xmlns:p14="http://schemas.microsoft.com/office/powerpoint/2010/main" val="414904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Lex Screenshot</a:t>
            </a:r>
            <a:endParaRPr lang="en-US" dirty="0"/>
          </a:p>
        </p:txBody>
      </p:sp>
      <p:pic>
        <p:nvPicPr>
          <p:cNvPr id="5" name="Content Placeholder 4"/>
          <p:cNvPicPr>
            <a:picLocks noGrp="1" noChangeAspect="1"/>
          </p:cNvPicPr>
          <p:nvPr>
            <p:ph idx="1"/>
          </p:nvPr>
        </p:nvPicPr>
        <p:blipFill>
          <a:blip r:embed="rId3"/>
          <a:stretch>
            <a:fillRect/>
          </a:stretch>
        </p:blipFill>
        <p:spPr>
          <a:xfrm>
            <a:off x="1830568" y="1842210"/>
            <a:ext cx="7686919" cy="4809420"/>
          </a:xfrm>
          <a:prstGeom prst="rect">
            <a:avLst/>
          </a:prstGeom>
        </p:spPr>
      </p:pic>
    </p:spTree>
    <p:extLst>
      <p:ext uri="{BB962C8B-B14F-4D97-AF65-F5344CB8AC3E}">
        <p14:creationId xmlns:p14="http://schemas.microsoft.com/office/powerpoint/2010/main" val="335585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Syntax Analysis</a:t>
            </a:r>
            <a:endParaRPr lang="en-US" dirty="0"/>
          </a:p>
        </p:txBody>
      </p:sp>
      <p:sp>
        <p:nvSpPr>
          <p:cNvPr id="3" name="Content Placeholder 2"/>
          <p:cNvSpPr>
            <a:spLocks noGrp="1"/>
          </p:cNvSpPr>
          <p:nvPr>
            <p:ph idx="1"/>
          </p:nvPr>
        </p:nvSpPr>
        <p:spPr/>
        <p:txBody>
          <a:bodyPr/>
          <a:lstStyle/>
          <a:p>
            <a:pPr lvl="0"/>
            <a:r>
              <a:rPr lang="en-US" dirty="0"/>
              <a:t>Should consult data dictionary to ensure that terms are properly capitalized </a:t>
            </a:r>
            <a:r>
              <a:rPr lang="en-US" dirty="0" err="1"/>
              <a:t>e.g</a:t>
            </a:r>
            <a:r>
              <a:rPr lang="en-US" dirty="0"/>
              <a:t> Gospel:- Lord, God, Jesus etc.</a:t>
            </a:r>
          </a:p>
          <a:p>
            <a:pPr lvl="0"/>
            <a:r>
              <a:rPr lang="en-US" dirty="0"/>
              <a:t>Title should be enclosed in quotes</a:t>
            </a:r>
          </a:p>
          <a:p>
            <a:pPr lvl="0"/>
            <a:r>
              <a:rPr lang="en-US" dirty="0"/>
              <a:t>All words must belong to the English language</a:t>
            </a:r>
          </a:p>
          <a:p>
            <a:r>
              <a:rPr lang="en-US" dirty="0"/>
              <a:t>Title of song should start the file</a:t>
            </a:r>
          </a:p>
        </p:txBody>
      </p:sp>
    </p:spTree>
    <p:extLst>
      <p:ext uri="{BB962C8B-B14F-4D97-AF65-F5344CB8AC3E}">
        <p14:creationId xmlns:p14="http://schemas.microsoft.com/office/powerpoint/2010/main" val="94481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Syntax Screenshot</a:t>
            </a:r>
            <a:endParaRPr lang="en-US" dirty="0"/>
          </a:p>
        </p:txBody>
      </p:sp>
      <p:pic>
        <p:nvPicPr>
          <p:cNvPr id="4" name="Content Placeholder 3"/>
          <p:cNvPicPr>
            <a:picLocks noGrp="1" noChangeAspect="1"/>
          </p:cNvPicPr>
          <p:nvPr>
            <p:ph idx="1"/>
          </p:nvPr>
        </p:nvPicPr>
        <p:blipFill>
          <a:blip r:embed="rId3"/>
          <a:stretch>
            <a:fillRect/>
          </a:stretch>
        </p:blipFill>
        <p:spPr>
          <a:xfrm>
            <a:off x="1533660" y="1197902"/>
            <a:ext cx="8153651" cy="5098178"/>
          </a:xfrm>
          <a:prstGeom prst="rect">
            <a:avLst/>
          </a:prstGeom>
        </p:spPr>
      </p:pic>
    </p:spTree>
    <p:extLst>
      <p:ext uri="{BB962C8B-B14F-4D97-AF65-F5344CB8AC3E}">
        <p14:creationId xmlns:p14="http://schemas.microsoft.com/office/powerpoint/2010/main" val="199309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 y="-195386"/>
            <a:ext cx="12193057" cy="7248772"/>
          </a:xfrm>
          <a:prstGeom prst="rect">
            <a:avLst/>
          </a:prstGeom>
        </p:spPr>
      </p:pic>
      <p:sp>
        <p:nvSpPr>
          <p:cNvPr id="2" name="Title 1"/>
          <p:cNvSpPr>
            <a:spLocks noGrp="1"/>
          </p:cNvSpPr>
          <p:nvPr>
            <p:ph type="title"/>
          </p:nvPr>
        </p:nvSpPr>
        <p:spPr/>
        <p:txBody>
          <a:bodyPr/>
          <a:lstStyle/>
          <a:p>
            <a:r>
              <a:rPr lang="en-US" dirty="0" smtClean="0"/>
              <a:t>Semantic Analysis</a:t>
            </a:r>
            <a:endParaRPr lang="en-US" dirty="0"/>
          </a:p>
        </p:txBody>
      </p:sp>
      <p:sp>
        <p:nvSpPr>
          <p:cNvPr id="3" name="Content Placeholder 2"/>
          <p:cNvSpPr>
            <a:spLocks noGrp="1"/>
          </p:cNvSpPr>
          <p:nvPr>
            <p:ph idx="1"/>
          </p:nvPr>
        </p:nvSpPr>
        <p:spPr/>
        <p:txBody>
          <a:bodyPr/>
          <a:lstStyle/>
          <a:p>
            <a:r>
              <a:rPr lang="en-US" dirty="0" smtClean="0"/>
              <a:t>Ensure that song layout follows one of the specified combinations</a:t>
            </a:r>
          </a:p>
          <a:p>
            <a:pPr marL="0" indent="0">
              <a:buNone/>
            </a:pPr>
            <a:r>
              <a:rPr lang="en-US" dirty="0" err="1" smtClean="0"/>
              <a:t>e.g</a:t>
            </a:r>
            <a:r>
              <a:rPr lang="en-US" dirty="0" smtClean="0"/>
              <a:t> Verse, Chorus, Verse, Bridge</a:t>
            </a:r>
            <a:endParaRPr lang="en-US" dirty="0"/>
          </a:p>
        </p:txBody>
      </p:sp>
    </p:spTree>
    <p:extLst>
      <p:ext uri="{BB962C8B-B14F-4D97-AF65-F5344CB8AC3E}">
        <p14:creationId xmlns:p14="http://schemas.microsoft.com/office/powerpoint/2010/main" val="2657672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414</Words>
  <Application>Microsoft Macintosh PowerPoint</Application>
  <PresentationFormat>Widescreen</PresentationFormat>
  <Paragraphs>47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DPL Musical Compiler</vt:lpstr>
      <vt:lpstr>Coding Environment</vt:lpstr>
      <vt:lpstr>Rules and Design Considerations</vt:lpstr>
      <vt:lpstr>Preprocessor</vt:lpstr>
      <vt:lpstr>Lexical Analysis</vt:lpstr>
      <vt:lpstr>Lex Screenshot</vt:lpstr>
      <vt:lpstr>Syntax Analysis</vt:lpstr>
      <vt:lpstr>Syntax Screenshot</vt:lpstr>
      <vt:lpstr>Semantic Analysis</vt:lpstr>
      <vt:lpstr>Semantic Phase Screenshot</vt:lpstr>
      <vt:lpstr>Intermediate Code Generation</vt:lpstr>
      <vt:lpstr>Intermediate Code Generation Screenshot</vt:lpstr>
      <vt:lpstr>Optimization</vt:lpstr>
      <vt:lpstr>Optimization Screenshot</vt:lpstr>
      <vt:lpstr>Code Generation Screenshot</vt:lpstr>
      <vt:lpstr>English to Spanish Conversion</vt:lpstr>
      <vt:lpstr>Translation Screenshot</vt:lpstr>
      <vt:lpstr>Symbol Table Output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DPL Musical Compiler</dc:title>
  <dc:creator>Sheyinka</dc:creator>
  <cp:lastModifiedBy>dvh Greatest</cp:lastModifiedBy>
  <cp:revision>16</cp:revision>
  <dcterms:created xsi:type="dcterms:W3CDTF">2016-03-29T03:42:35Z</dcterms:created>
  <dcterms:modified xsi:type="dcterms:W3CDTF">2016-04-03T03:55:02Z</dcterms:modified>
</cp:coreProperties>
</file>